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9" r:id="rId1"/>
  </p:sldMasterIdLst>
  <p:notesMasterIdLst>
    <p:notesMasterId r:id="rId3"/>
  </p:notesMasterIdLst>
  <p:sldIdLst>
    <p:sldId id="30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AE4E"/>
    <a:srgbClr val="38579B"/>
    <a:srgbClr val="969696"/>
    <a:srgbClr val="A5EBB9"/>
    <a:srgbClr val="D3CE82"/>
    <a:srgbClr val="00CC00"/>
    <a:srgbClr val="5F5F5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5" autoAdjust="0"/>
    <p:restoredTop sz="86446" autoAdjust="0"/>
  </p:normalViewPr>
  <p:slideViewPr>
    <p:cSldViewPr snapToGrid="0" snapToObjects="1">
      <p:cViewPr varScale="1">
        <p:scale>
          <a:sx n="90" d="100"/>
          <a:sy n="90" d="100"/>
        </p:scale>
        <p:origin x="-1382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7D41AD7-BB46-4049-85F0-7F852CD08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23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iconba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1295400"/>
            <a:ext cx="52101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wafer shado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062288" cy="266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Bottomsegment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5" y="5641975"/>
            <a:ext cx="914082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584450" y="762000"/>
            <a:ext cx="628808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 anchor="ctr"/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 sz="1600">
                <a:latin typeface="Arial Narrow" pitchFamily="34" charset="0"/>
              </a:rPr>
              <a:t>The World Leader in High Performance Signal Processing Solutions</a:t>
            </a:r>
            <a:endParaRPr lang="en-GB" sz="1600">
              <a:latin typeface="Arial Narrow" pitchFamily="34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2844800" y="1219200"/>
            <a:ext cx="6027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371600"/>
          </a:xfrm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  <a:ln>
            <a:noFill/>
          </a:ln>
        </p:spPr>
        <p:txBody>
          <a:bodyPr lIns="91440" tIns="45720" rIns="91440" bIns="45720" anchorCtr="1"/>
          <a:lstStyle>
            <a:lvl1pPr marL="0" indent="0" algn="ctr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r>
              <a:rPr lang="en-US"/>
              <a:t>Click to edit Master subtitle style.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 userDrawn="1"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 userDrawn="1"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3B9EA-E7F7-4535-BB41-76DC931E2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8300" y="547688"/>
            <a:ext cx="2147888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050" y="547688"/>
            <a:ext cx="629285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 userDrawn="1"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 userDrawn="1"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AA80F-7797-4C1A-9CC5-9C59DBC6C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 userDrawn="1"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 userDrawn="1"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2DFCC-9E10-42F5-A49E-E654EE7FC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 userDrawn="1"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 userDrawn="1"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F8004-0727-4146-9543-B4EA883F3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50" y="1600200"/>
            <a:ext cx="42195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221163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 userDrawn="1"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 userDrawn="1"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6B244-449E-491D-A9D4-3C40B62CE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 userDrawn="1"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 userDrawn="1"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19A03-E0CC-486C-85C8-3599E13CA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 userDrawn="1"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 userDrawn="1"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E2771-2E98-4192-B94A-E31E4E762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 userDrawn="1"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 userDrawn="1"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24417-CA10-4FB2-B1AF-68B1A3BC1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 userDrawn="1"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 userDrawn="1"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05847-4119-4403-A997-DDAE3010C0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 userDrawn="1"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 userDrawn="1"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25E91-9CC0-485F-B90B-4890050C1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PPTiconbarY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966913" y="-6350"/>
            <a:ext cx="52101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6" descr="ADI Logo2"/>
          <p:cNvPicPr preferRelativeResize="0"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5600" y="6503988"/>
            <a:ext cx="914400" cy="2714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028" name="Rectangle 7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273050" y="547688"/>
            <a:ext cx="85931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8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73050" y="1600200"/>
            <a:ext cx="8593138" cy="480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 userDrawn="1">
            <p:ph type="ftr" sz="quarter" idx="3"/>
          </p:nvPr>
        </p:nvSpPr>
        <p:spPr bwMode="auto">
          <a:xfrm>
            <a:off x="2286000" y="6488113"/>
            <a:ext cx="457200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273050" y="6489700"/>
            <a:ext cx="6318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400"/>
            </a:lvl1pPr>
          </a:lstStyle>
          <a:p>
            <a:pPr>
              <a:defRPr/>
            </a:pPr>
            <a:fld id="{DB105561-5EE4-4596-99F5-453ADA849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 userDrawn="1"/>
        </p:nvSpPr>
        <p:spPr bwMode="auto">
          <a:xfrm>
            <a:off x="0" y="457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 userDrawn="1"/>
        </p:nvSpPr>
        <p:spPr bwMode="auto">
          <a:xfrm>
            <a:off x="0" y="-1588"/>
            <a:ext cx="1981200" cy="404813"/>
          </a:xfrm>
          <a:prstGeom prst="rect">
            <a:avLst/>
          </a:prstGeom>
          <a:gradFill rotWithShape="0">
            <a:gsLst>
              <a:gs pos="0">
                <a:srgbClr val="28AE4E">
                  <a:gamma/>
                  <a:tint val="0"/>
                  <a:invGamma/>
                </a:srgbClr>
              </a:gs>
              <a:gs pos="100000">
                <a:srgbClr val="28AE4E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>
              <a:solidFill>
                <a:sysClr val="windowText" lastClr="000000"/>
              </a:solidFill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7162800" y="-1588"/>
            <a:ext cx="1981200" cy="404813"/>
          </a:xfrm>
          <a:prstGeom prst="rect">
            <a:avLst/>
          </a:prstGeom>
          <a:gradFill rotWithShape="0">
            <a:gsLst>
              <a:gs pos="0">
                <a:srgbClr val="38579B"/>
              </a:gs>
              <a:gs pos="100000">
                <a:srgbClr val="38579B">
                  <a:gamma/>
                  <a:tint val="0"/>
                  <a:invGamma/>
                </a:srgbClr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>
              <a:solidFill>
                <a:sysClr val="windowText" lastClr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38579B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38579B"/>
          </a:solidFill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38579B"/>
          </a:solidFill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38579B"/>
          </a:solidFill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38579B"/>
          </a:solidFill>
          <a:latin typeface="Arial Black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9pPr>
    </p:titleStyle>
    <p:bodyStyle>
      <a:lvl1pPr marL="225425" indent="-2254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FF8C00"/>
        </a:buClr>
        <a:buSzPct val="70000"/>
        <a:buFont typeface="Wingdings" pitchFamily="2" charset="2"/>
        <a:buChar char="u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38579B"/>
        </a:buClr>
        <a:buSzPct val="70000"/>
        <a:buFont typeface="Wingdings" pitchFamily="2" charset="2"/>
        <a:buChar char="l"/>
        <a:defRPr sz="2000" b="1">
          <a:solidFill>
            <a:srgbClr val="38579B"/>
          </a:solidFill>
          <a:latin typeface="+mn-lt"/>
        </a:defRPr>
      </a:lvl2pPr>
      <a:lvl3pPr marL="573088" indent="-169863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FF8C00"/>
        </a:buClr>
        <a:buSzPct val="60000"/>
        <a:buFont typeface="Wingdings" pitchFamily="2" charset="2"/>
        <a:buChar char="u"/>
        <a:defRPr sz="2000">
          <a:solidFill>
            <a:srgbClr val="38579B"/>
          </a:solidFill>
          <a:latin typeface="+mn-lt"/>
        </a:defRPr>
      </a:lvl3pPr>
      <a:lvl4pPr marL="739775" indent="-165100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38579B"/>
        </a:buClr>
        <a:buSzPct val="60000"/>
        <a:buFont typeface="Wingdings" pitchFamily="2" charset="2"/>
        <a:buChar char="l"/>
        <a:defRPr sz="2000">
          <a:solidFill>
            <a:srgbClr val="969696"/>
          </a:solidFill>
          <a:latin typeface="+mn-lt"/>
        </a:defRPr>
      </a:lvl4pPr>
      <a:lvl5pPr marL="8636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FF8C00"/>
        </a:buClr>
        <a:buSzPct val="60000"/>
        <a:buFont typeface="Wingdings" pitchFamily="2" charset="2"/>
        <a:buChar char=""/>
        <a:defRPr sz="1600">
          <a:solidFill>
            <a:srgbClr val="969696"/>
          </a:solidFill>
          <a:latin typeface="+mn-lt"/>
        </a:defRPr>
      </a:lvl5pPr>
      <a:lvl6pPr marL="13208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6pPr>
      <a:lvl7pPr marL="17780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7pPr>
      <a:lvl8pPr marL="22352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8pPr>
      <a:lvl9pPr marL="26924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14x14 Mold Compound &amp; Mold Gate Position Change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898817"/>
              </p:ext>
            </p:extLst>
          </p:nvPr>
        </p:nvGraphicFramePr>
        <p:xfrm>
          <a:off x="404602" y="1336045"/>
          <a:ext cx="8181048" cy="1971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6592"/>
                <a:gridCol w="2102508"/>
                <a:gridCol w="2102510"/>
                <a:gridCol w="1769438"/>
              </a:tblGrid>
              <a:tr h="39558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Change Item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AK1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AP1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Reason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for Change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72135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14BD Mold Compound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Sumitomo G700L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+mn-lt"/>
                        </a:rPr>
                        <a:t>Sumitomo G631HQ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AP1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standard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72135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14x14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Mold Gate Position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Package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corner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Package top side, </a:t>
                      </a:r>
                      <a:r>
                        <a:rPr lang="en-US" sz="1400" b="0" baseline="0" smtClean="0">
                          <a:solidFill>
                            <a:schemeClr val="tx1"/>
                          </a:solidFill>
                          <a:latin typeface="+mn-lt"/>
                        </a:rPr>
                        <a:t>opposite corner </a:t>
                      </a:r>
                    </a:p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Pin 1 mark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AP1 standard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C2DFCC-9E10-42F5-A49E-E654EE7FC0D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4734"/>
          <a:stretch/>
        </p:blipFill>
        <p:spPr bwMode="auto">
          <a:xfrm>
            <a:off x="1297938" y="3520442"/>
            <a:ext cx="6957979" cy="268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13560" y="6289645"/>
            <a:ext cx="1824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AK1 Example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61560" y="6289645"/>
            <a:ext cx="18101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AP1 Example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1104900" y="3406140"/>
            <a:ext cx="868680" cy="3429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547360" y="5577840"/>
            <a:ext cx="868680" cy="3429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6252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I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I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ADITemplate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ADITemplate</Template>
  <TotalTime>0</TotalTime>
  <Words>47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ADITemplate</vt:lpstr>
      <vt:lpstr>14x14 Mold Compound &amp; Mold Gate Position Change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2009-08-18T17:09:40Z</dcterms:created>
  <dcterms:modified xsi:type="dcterms:W3CDTF">2014-11-25T10:57:59Z</dcterms:modified>
</cp:coreProperties>
</file>